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1" r:id="rId2"/>
    <p:sldId id="262" r:id="rId3"/>
    <p:sldId id="260" r:id="rId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EEC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244" y="-7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329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66ECCB-2BF8-4869-8858-35F1D0AAC657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0E7C4A-CE06-4637-8E06-F68EC58779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4051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392059" y="692696"/>
            <a:ext cx="7772400" cy="1470025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627784" y="4293096"/>
            <a:ext cx="5328592" cy="13681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4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48264" y="6464457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9DE265B-B2DA-4CAE-93AB-9685B1F4101D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19411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8DA9-4DB5-4A88-9CA4-1A5E438589B2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E265B-B2DA-4CAE-93AB-9685B1F410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37157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8DA9-4DB5-4A88-9CA4-1A5E438589B2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E265B-B2DA-4CAE-93AB-9685B1F410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48595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8DA9-4DB5-4A88-9CA4-1A5E438589B2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E265B-B2DA-4CAE-93AB-9685B1F410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96492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8DA9-4DB5-4A88-9CA4-1A5E438589B2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E265B-B2DA-4CAE-93AB-9685B1F410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68540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8DA9-4DB5-4A88-9CA4-1A5E438589B2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E265B-B2DA-4CAE-93AB-9685B1F410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50386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8DA9-4DB5-4A88-9CA4-1A5E438589B2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E265B-B2DA-4CAE-93AB-9685B1F410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26848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8DA9-4DB5-4A88-9CA4-1A5E438589B2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E265B-B2DA-4CAE-93AB-9685B1F410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84513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8DA9-4DB5-4A88-9CA4-1A5E438589B2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E265B-B2DA-4CAE-93AB-9685B1F410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3264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8DA9-4DB5-4A88-9CA4-1A5E438589B2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E265B-B2DA-4CAE-93AB-9685B1F410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0490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8DA9-4DB5-4A88-9CA4-1A5E438589B2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E265B-B2DA-4CAE-93AB-9685B1F410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3770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88DA9-4DB5-4A88-9CA4-1A5E438589B2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E265B-B2DA-4CAE-93AB-9685B1F4101D}" type="slidenum">
              <a:rPr lang="es-CO" smtClean="0"/>
              <a:t>‹Nº›</a:t>
            </a:fld>
            <a:endParaRPr lang="es-CO"/>
          </a:p>
        </p:txBody>
      </p:sp>
      <p:pic>
        <p:nvPicPr>
          <p:cNvPr id="9" name="8 Imagen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0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341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3010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3349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CV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0</Words>
  <Application>Microsoft Office PowerPoint</Application>
  <PresentationFormat>Presentación en pantalla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ccv</dc:creator>
  <cp:lastModifiedBy>Calidad</cp:lastModifiedBy>
  <cp:revision>10</cp:revision>
  <dcterms:created xsi:type="dcterms:W3CDTF">2017-05-30T19:32:00Z</dcterms:created>
  <dcterms:modified xsi:type="dcterms:W3CDTF">2017-06-15T21:50:50Z</dcterms:modified>
</cp:coreProperties>
</file>